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1736" r:id="rId2"/>
    <p:sldId id="1396" r:id="rId3"/>
    <p:sldId id="1737" r:id="rId4"/>
    <p:sldId id="1744" r:id="rId5"/>
  </p:sldIdLst>
  <p:sldSz cx="12192000" cy="6858000"/>
  <p:notesSz cx="6858000" cy="9144000"/>
  <p:custShowLst>
    <p:custShow name="自訂放映 1" id="0">
      <p:sldLst>
        <p:sld r:id="rId2"/>
        <p:sld r:id="rId3"/>
        <p:sld r:id="rId4"/>
      </p:sldLst>
    </p:custShow>
  </p:custShowLst>
  <p:defaultTextStyle>
    <a:defPPr>
      <a:defRPr lang="zh-TW"/>
    </a:defPPr>
    <a:lvl1pPr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CC"/>
    <a:srgbClr val="FEEDCE"/>
    <a:srgbClr val="FFEBB9"/>
    <a:srgbClr val="FFF1CC"/>
    <a:srgbClr val="FFFFCC"/>
    <a:srgbClr val="F0F0CF"/>
    <a:srgbClr val="EDE6D3"/>
    <a:srgbClr val="FFFFFF"/>
    <a:srgbClr val="FFF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3040" autoAdjust="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04"/>
    </p:cViewPr>
  </p:sorterViewPr>
  <p:notesViewPr>
    <p:cSldViewPr snapToGrid="0">
      <p:cViewPr varScale="1">
        <p:scale>
          <a:sx n="83" d="100"/>
          <a:sy n="83" d="100"/>
        </p:scale>
        <p:origin x="393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7F68B10D-48DE-467A-A0A1-E84516088C2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1D4DA6FA-74AA-4810-B18B-9C89C0C6687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0F4DB4-0E61-455F-A89D-C1D2A7D8EF3D}" type="datetimeFigureOut">
              <a:rPr lang="en-US" smtClean="0"/>
              <a:t>6/13/2024</a:t>
            </a:fld>
            <a:endParaRPr lang="en-US" dirty="0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BA87AA9-9B30-4905-981A-0E18A6F7CA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B8AFC60-8DD9-467F-B2AB-6210F622B9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7F3028-00F3-414D-A87C-33596C1AA4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7337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F80823-2766-4824-901A-C85DD95A85AB}" type="datetimeFigureOut">
              <a:rPr lang="en-US" smtClean="0"/>
              <a:t>6/13/2024</a:t>
            </a:fld>
            <a:endParaRPr lang="en-US" dirty="0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03B31-0101-4002-BDD0-B3B7188B55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088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3B31-0101-4002-BDD0-B3B7188B553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1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844800" y="2438400"/>
            <a:ext cx="7924800" cy="1143000"/>
          </a:xfrm>
        </p:spPr>
        <p:txBody>
          <a:bodyPr/>
          <a:lstStyle>
            <a:lvl1pPr algn="r">
              <a:defRPr sz="4800">
                <a:latin typeface="Cooper Black" pitchFamily="18" charset="0"/>
              </a:defRPr>
            </a:lvl1pPr>
          </a:lstStyle>
          <a:p>
            <a:pPr lvl="0"/>
            <a:r>
              <a:rPr lang="zh-TW" altLang="en-US" noProof="0"/>
              <a:t>按一下以編輯母片標題樣式</a:t>
            </a:r>
            <a:endParaRPr lang="en-US" altLang="zh-TW" noProof="0"/>
          </a:p>
        </p:txBody>
      </p:sp>
      <p:sp>
        <p:nvSpPr>
          <p:cNvPr id="1536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844800" y="3810001"/>
            <a:ext cx="7924800" cy="974725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600">
                <a:solidFill>
                  <a:srgbClr val="004A48"/>
                </a:solidFill>
                <a:latin typeface="Cooper Black" pitchFamily="18" charset="0"/>
              </a:defRPr>
            </a:lvl1pPr>
          </a:lstStyle>
          <a:p>
            <a:pPr lvl="0"/>
            <a:r>
              <a:rPr lang="zh-TW" altLang="en-US" noProof="0"/>
              <a:t>按一下以編輯母片子標題樣式</a:t>
            </a:r>
            <a:endParaRPr lang="en-US" altLang="zh-TW" noProof="0"/>
          </a:p>
        </p:txBody>
      </p:sp>
      <p:sp>
        <p:nvSpPr>
          <p:cNvPr id="15367" name="Line 1031"/>
          <p:cNvSpPr>
            <a:spLocks noChangeShapeType="1"/>
          </p:cNvSpPr>
          <p:nvPr/>
        </p:nvSpPr>
        <p:spPr bwMode="gray">
          <a:xfrm>
            <a:off x="1524000" y="3200400"/>
            <a:ext cx="0" cy="1676400"/>
          </a:xfrm>
          <a:prstGeom prst="line">
            <a:avLst/>
          </a:prstGeom>
          <a:noFill/>
          <a:ln w="28575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 sz="1800"/>
          </a:p>
        </p:txBody>
      </p:sp>
      <p:sp>
        <p:nvSpPr>
          <p:cNvPr id="15368" name="Rectangle 1032"/>
          <p:cNvSpPr>
            <a:spLocks noChangeArrowheads="1"/>
          </p:cNvSpPr>
          <p:nvPr/>
        </p:nvSpPr>
        <p:spPr bwMode="gray">
          <a:xfrm>
            <a:off x="1219201" y="3702050"/>
            <a:ext cx="9596967" cy="31750"/>
          </a:xfrm>
          <a:prstGeom prst="rect">
            <a:avLst/>
          </a:prstGeom>
          <a:gradFill rotWithShape="0">
            <a:gsLst>
              <a:gs pos="0">
                <a:srgbClr val="00ECAE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5369" name="Rectangle 1033"/>
          <p:cNvSpPr>
            <a:spLocks noChangeArrowheads="1"/>
          </p:cNvSpPr>
          <p:nvPr/>
        </p:nvSpPr>
        <p:spPr bwMode="gray">
          <a:xfrm>
            <a:off x="0" y="0"/>
            <a:ext cx="12192000" cy="3048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FF6AD874-D8FA-42DE-AF84-7C1AC26DEE9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2" t="9571" r="8072" b="9922"/>
          <a:stretch/>
        </p:blipFill>
        <p:spPr>
          <a:xfrm>
            <a:off x="9588259" y="304800"/>
            <a:ext cx="2455817" cy="1417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644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zh-TW" altLang="en-US" dirty="0"/>
              <a:t>按一下以編輯母片標題樣式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</a:lstStyle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324379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582672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31422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0451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ChangeArrowheads="1"/>
          </p:cNvSpPr>
          <p:nvPr/>
        </p:nvSpPr>
        <p:spPr bwMode="gray">
          <a:xfrm>
            <a:off x="2051051" y="330201"/>
            <a:ext cx="42333" cy="1052513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39" name="Rectangle 1027"/>
          <p:cNvSpPr>
            <a:spLocks noChangeArrowheads="1"/>
          </p:cNvSpPr>
          <p:nvPr/>
        </p:nvSpPr>
        <p:spPr bwMode="gray">
          <a:xfrm>
            <a:off x="628651" y="1016000"/>
            <a:ext cx="10968567" cy="317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40" name="Rectangle 1028"/>
          <p:cNvSpPr>
            <a:spLocks noGrp="1" noChangeArrowheads="1"/>
          </p:cNvSpPr>
          <p:nvPr>
            <p:ph type="title"/>
          </p:nvPr>
        </p:nvSpPr>
        <p:spPr bwMode="auto">
          <a:xfrm>
            <a:off x="2355851" y="254000"/>
            <a:ext cx="9550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  <a:endParaRPr lang="en-US" altLang="zh-TW" dirty="0"/>
          </a:p>
        </p:txBody>
      </p:sp>
      <p:sp>
        <p:nvSpPr>
          <p:cNvPr id="14341" name="Rectangle 10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8251" y="1341439"/>
            <a:ext cx="10344149" cy="474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</p:txBody>
      </p:sp>
      <p:sp>
        <p:nvSpPr>
          <p:cNvPr id="14346" name="Rectangle 1034"/>
          <p:cNvSpPr>
            <a:spLocks noChangeArrowheads="1"/>
          </p:cNvSpPr>
          <p:nvPr/>
        </p:nvSpPr>
        <p:spPr bwMode="gray">
          <a:xfrm>
            <a:off x="2051051" y="330201"/>
            <a:ext cx="42333" cy="1052513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47" name="Rectangle 1035"/>
          <p:cNvSpPr>
            <a:spLocks noChangeArrowheads="1"/>
          </p:cNvSpPr>
          <p:nvPr/>
        </p:nvSpPr>
        <p:spPr bwMode="gray">
          <a:xfrm>
            <a:off x="628651" y="1016000"/>
            <a:ext cx="10968567" cy="31750"/>
          </a:xfrm>
          <a:prstGeom prst="rect">
            <a:avLst/>
          </a:prstGeom>
          <a:solidFill>
            <a:srgbClr val="3F8DA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48" name="Rectangle 1036"/>
          <p:cNvSpPr>
            <a:spLocks noChangeArrowheads="1"/>
          </p:cNvSpPr>
          <p:nvPr/>
        </p:nvSpPr>
        <p:spPr bwMode="gray">
          <a:xfrm>
            <a:off x="4692651" y="1092200"/>
            <a:ext cx="5278967" cy="31750"/>
          </a:xfrm>
          <a:prstGeom prst="rect">
            <a:avLst/>
          </a:prstGeom>
          <a:gradFill rotWithShape="0">
            <a:gsLst>
              <a:gs pos="0">
                <a:srgbClr val="3F8DA5"/>
              </a:gs>
              <a:gs pos="100000">
                <a:srgbClr val="9BCAD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49" name="Rectangle 1037"/>
          <p:cNvSpPr>
            <a:spLocks noChangeArrowheads="1"/>
          </p:cNvSpPr>
          <p:nvPr/>
        </p:nvSpPr>
        <p:spPr bwMode="gray">
          <a:xfrm>
            <a:off x="7429501" y="1187450"/>
            <a:ext cx="3359151" cy="31750"/>
          </a:xfrm>
          <a:prstGeom prst="rect">
            <a:avLst/>
          </a:prstGeom>
          <a:solidFill>
            <a:srgbClr val="A1CDD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51" name="Text Box 1039"/>
          <p:cNvSpPr txBox="1">
            <a:spLocks noChangeArrowheads="1"/>
          </p:cNvSpPr>
          <p:nvPr/>
        </p:nvSpPr>
        <p:spPr bwMode="auto">
          <a:xfrm>
            <a:off x="0" y="6553200"/>
            <a:ext cx="12192000" cy="304800"/>
          </a:xfrm>
          <a:prstGeom prst="rect">
            <a:avLst/>
          </a:prstGeom>
          <a:gradFill rotWithShape="1">
            <a:gsLst>
              <a:gs pos="0">
                <a:schemeClr val="folHlink">
                  <a:alpha val="30000"/>
                </a:schemeClr>
              </a:gs>
              <a:gs pos="100000">
                <a:srgbClr val="FFFFFF">
                  <a:alpha val="50000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1" lang="en-US" altLang="zh-TW" sz="1400" b="0" dirty="0">
                <a:solidFill>
                  <a:srgbClr val="0099FF"/>
                </a:solidFill>
                <a:latin typeface="Tahoma" pitchFamily="34" charset="0"/>
              </a:rPr>
              <a:t>Systems and Information Management Section                                                                                                                                       </a:t>
            </a:r>
            <a:fld id="{31E2B235-92EF-45A9-A86E-39DDFF18DA9B}" type="slidenum">
              <a:rPr kumimoji="1" lang="en-US" altLang="zh-TW" sz="1400" b="0">
                <a:solidFill>
                  <a:srgbClr val="0099FF"/>
                </a:solidFill>
                <a:latin typeface="Tahoma" pitchFamily="34" charset="0"/>
              </a:rPr>
              <a:pPr>
                <a:spcBef>
                  <a:spcPct val="50000"/>
                </a:spcBef>
                <a:buClrTx/>
                <a:buSzTx/>
                <a:buFontTx/>
                <a:buNone/>
              </a:pPr>
              <a:t>‹#›</a:t>
            </a:fld>
            <a:endParaRPr kumimoji="1" lang="en-US" altLang="zh-TW" sz="1400" b="0" dirty="0">
              <a:solidFill>
                <a:srgbClr val="0099FF"/>
              </a:solidFill>
              <a:latin typeface="Tahoma" pitchFamily="34" charset="0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7431E292-2C6C-4DF0-B7B1-C3E68A323EF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4" t="11586" r="11385" b="11938"/>
          <a:stretch/>
        </p:blipFill>
        <p:spPr>
          <a:xfrm>
            <a:off x="486833" y="84139"/>
            <a:ext cx="1502835" cy="866461"/>
          </a:xfrm>
          <a:prstGeom prst="rect">
            <a:avLst/>
          </a:prstGeom>
        </p:spPr>
      </p:pic>
      <p:pic>
        <p:nvPicPr>
          <p:cNvPr id="13" name="圖片 12">
            <a:extLst>
              <a:ext uri="{FF2B5EF4-FFF2-40B4-BE49-F238E27FC236}">
                <a16:creationId xmlns:a16="http://schemas.microsoft.com/office/drawing/2014/main" id="{6F60A853-C8F7-42AD-B38A-CE99CDDD6524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378" y="3019838"/>
            <a:ext cx="1499746" cy="406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003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7" r:id="rId5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800">
          <a:solidFill>
            <a:srgbClr val="660066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0099"/>
        </a:buClr>
        <a:buSzPct val="55000"/>
        <a:buFont typeface="Wingdings" pitchFamily="2" charset="2"/>
        <a:buChar char="n"/>
        <a:defRPr sz="2400">
          <a:solidFill>
            <a:srgbClr val="9900CC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rgbClr val="6600CC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>
          <a:solidFill>
            <a:srgbClr val="333399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400">
          <a:solidFill>
            <a:schemeClr val="tx1"/>
          </a:solidFill>
          <a:latin typeface="Tahoma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400">
          <a:solidFill>
            <a:schemeClr val="tx1"/>
          </a:solidFill>
          <a:latin typeface="Tahoma" pitchFamily="34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400">
          <a:solidFill>
            <a:schemeClr val="tx1"/>
          </a:solidFill>
          <a:latin typeface="Tahoma" pitchFamily="34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400">
          <a:solidFill>
            <a:schemeClr val="tx1"/>
          </a:solidFill>
          <a:latin typeface="Tahoma" pitchFamily="34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400">
          <a:solidFill>
            <a:schemeClr val="tx1"/>
          </a:solidFill>
          <a:latin typeface="Tahoma" pitchFamily="34" charset="0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C1CE84A8-76BA-4A5B-B9C8-15717015082C}"/>
              </a:ext>
            </a:extLst>
          </p:cNvPr>
          <p:cNvSpPr/>
          <p:nvPr/>
        </p:nvSpPr>
        <p:spPr>
          <a:xfrm>
            <a:off x="466725" y="5635080"/>
            <a:ext cx="6096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kumimoji="1" lang="zh-TW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教育局</a:t>
            </a:r>
          </a:p>
          <a:p>
            <a:pPr>
              <a:defRPr/>
            </a:pPr>
            <a:r>
              <a:rPr kumimoji="1" lang="zh-TW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系統及資訊管理組</a:t>
            </a:r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6C888D2C-D7B5-409C-BCA8-C8D1BB228D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44800" y="2438400"/>
            <a:ext cx="7924800" cy="1143000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策劃新學年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(IYP)</a:t>
            </a:r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14981357"/>
      </p:ext>
    </p:extLst>
  </p:cSld>
  <p:clrMapOvr>
    <a:masterClrMapping/>
  </p:clrMapOvr>
  <p:extLst mod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FED6D19-F36A-492A-A016-0AE81DA768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985" y="1221942"/>
            <a:ext cx="6311096" cy="2995416"/>
          </a:xfrm>
          <a:prstGeom prst="rect">
            <a:avLst/>
          </a:prstGeom>
        </p:spPr>
      </p:pic>
      <p:sp>
        <p:nvSpPr>
          <p:cNvPr id="5" name="標題 1">
            <a:extLst>
              <a:ext uri="{FF2B5EF4-FFF2-40B4-BE49-F238E27FC236}">
                <a16:creationId xmlns:a16="http://schemas.microsoft.com/office/drawing/2014/main" id="{32D55885-9CDB-4138-A1B8-655995CD2294}"/>
              </a:ext>
            </a:extLst>
          </p:cNvPr>
          <p:cNvSpPr txBox="1">
            <a:spLocks/>
          </p:cNvSpPr>
          <p:nvPr/>
        </p:nvSpPr>
        <p:spPr bwMode="auto">
          <a:xfrm>
            <a:off x="2318128" y="207224"/>
            <a:ext cx="9550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9pPr>
          </a:lstStyle>
          <a:p>
            <a:pPr>
              <a:buClrTx/>
              <a:buSzTx/>
              <a:buFontTx/>
            </a:pPr>
            <a:r>
              <a:rPr lang="zh-TW" altLang="en-US" kern="0" dirty="0"/>
              <a:t>移除數據收集 </a:t>
            </a:r>
            <a:r>
              <a:rPr lang="en-US" altLang="zh-TW" kern="0" dirty="0"/>
              <a:t>- </a:t>
            </a:r>
            <a:r>
              <a:rPr lang="zh-TW" altLang="en-US" kern="0" dirty="0"/>
              <a:t>清理資料庫</a:t>
            </a:r>
            <a:endParaRPr lang="en-US" kern="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9EF0081-08A5-4CDA-9D85-D19BC825E564}"/>
              </a:ext>
            </a:extLst>
          </p:cNvPr>
          <p:cNvCxnSpPr>
            <a:cxnSpLocks/>
          </p:cNvCxnSpPr>
          <p:nvPr/>
        </p:nvCxnSpPr>
        <p:spPr bwMode="auto">
          <a:xfrm>
            <a:off x="332985" y="2262435"/>
            <a:ext cx="6596321" cy="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ACD48823-CFC7-48F5-AB45-AAD924AF86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7298" y="3555647"/>
            <a:ext cx="8741226" cy="2931953"/>
          </a:xfrm>
          <a:prstGeom prst="rect">
            <a:avLst/>
          </a:prstGeom>
        </p:spPr>
      </p:pic>
      <p:sp>
        <p:nvSpPr>
          <p:cNvPr id="16" name="文字方塊 5">
            <a:extLst>
              <a:ext uri="{FF2B5EF4-FFF2-40B4-BE49-F238E27FC236}">
                <a16:creationId xmlns:a16="http://schemas.microsoft.com/office/drawing/2014/main" id="{A9303B7E-C596-48FA-9760-EF90B705B217}"/>
              </a:ext>
            </a:extLst>
          </p:cNvPr>
          <p:cNvSpPr txBox="1"/>
          <p:nvPr/>
        </p:nvSpPr>
        <p:spPr>
          <a:xfrm>
            <a:off x="7172588" y="1908492"/>
            <a:ext cx="34562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0070C0"/>
                </a:solidFill>
              </a:rPr>
              <a:t>- </a:t>
            </a:r>
            <a:r>
              <a:rPr lang="zh-TW" altLang="en-US" dirty="0">
                <a:solidFill>
                  <a:srgbClr val="0070C0"/>
                </a:solidFill>
              </a:rPr>
              <a:t>因資料選取工具</a:t>
            </a:r>
            <a:r>
              <a:rPr lang="en-US" altLang="zh-TW" dirty="0">
                <a:solidFill>
                  <a:srgbClr val="0070C0"/>
                </a:solidFill>
              </a:rPr>
              <a:t>(DQT)</a:t>
            </a:r>
            <a:r>
              <a:rPr lang="zh-TW" altLang="en-US" dirty="0">
                <a:solidFill>
                  <a:srgbClr val="0070C0"/>
                </a:solidFill>
              </a:rPr>
              <a:t>已不再使用，相關選項亦被移除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extLst mod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>
            <a:extLst>
              <a:ext uri="{FF2B5EF4-FFF2-40B4-BE49-F238E27FC236}">
                <a16:creationId xmlns:a16="http://schemas.microsoft.com/office/drawing/2014/main" id="{30014EDA-B339-4B84-8B6A-F5DE3B737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9073" y="237222"/>
            <a:ext cx="9550400" cy="762000"/>
          </a:xfrm>
        </p:spPr>
        <p:txBody>
          <a:bodyPr/>
          <a:lstStyle/>
          <a:p>
            <a:r>
              <a:rPr lang="zh-TW" altLang="en-US" dirty="0"/>
              <a:t>優化用戶介面 </a:t>
            </a:r>
            <a:r>
              <a:rPr lang="en-US" altLang="zh-TW" dirty="0"/>
              <a:t>– </a:t>
            </a:r>
            <a:r>
              <a:rPr lang="zh-TW" altLang="en-US" dirty="0"/>
              <a:t>錯誤訊息提示</a:t>
            </a:r>
            <a:endParaRPr 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147E2006-4BC3-4DDE-BEEA-3D43D26770D2}"/>
              </a:ext>
            </a:extLst>
          </p:cNvPr>
          <p:cNvSpPr txBox="1"/>
          <p:nvPr/>
        </p:nvSpPr>
        <p:spPr>
          <a:xfrm>
            <a:off x="7508147" y="1682533"/>
            <a:ext cx="36185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優化後</a:t>
            </a:r>
            <a:endParaRPr lang="en-US" altLang="zh-TW" dirty="0"/>
          </a:p>
          <a:p>
            <a:r>
              <a:rPr lang="en-US" altLang="zh-TW" dirty="0">
                <a:solidFill>
                  <a:srgbClr val="0070C0"/>
                </a:solidFill>
              </a:rPr>
              <a:t>- </a:t>
            </a:r>
            <a:r>
              <a:rPr lang="zh-TW" altLang="en-US" dirty="0">
                <a:solidFill>
                  <a:srgbClr val="0070C0"/>
                </a:solidFill>
              </a:rPr>
              <a:t>按確定前已有錯誤訊息提示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E03DA31-A528-452A-A691-BE895B700D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771" y="3926048"/>
            <a:ext cx="9721714" cy="2354319"/>
          </a:xfrm>
          <a:prstGeom prst="rect">
            <a:avLst/>
          </a:prstGeom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C7C28371-BB4C-4BA4-8055-CB4C78A59A94}"/>
              </a:ext>
            </a:extLst>
          </p:cNvPr>
          <p:cNvSpPr/>
          <p:nvPr/>
        </p:nvSpPr>
        <p:spPr bwMode="auto">
          <a:xfrm>
            <a:off x="1630851" y="4285285"/>
            <a:ext cx="2890815" cy="398353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Trebuchet MS" pitchFamily="34" charset="0"/>
              <a:ea typeface="新細明體" pitchFamily="18" charset="-12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7118789-CF8E-4CCE-9D78-ADB90112E2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804" y="1375236"/>
            <a:ext cx="6345960" cy="2354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532536"/>
      </p:ext>
    </p:extLst>
  </p:cSld>
  <p:clrMapOvr>
    <a:masterClrMapping/>
  </p:clrMapOvr>
  <p:extLst mod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>
            <a:extLst>
              <a:ext uri="{FF2B5EF4-FFF2-40B4-BE49-F238E27FC236}">
                <a16:creationId xmlns:a16="http://schemas.microsoft.com/office/drawing/2014/main" id="{20BE9C67-CBBA-4D3E-A03C-D8CAD7798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5851" y="254000"/>
            <a:ext cx="9550400" cy="762000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策劃新學年</a:t>
            </a:r>
            <a:endParaRPr lang="en-US" dirty="0"/>
          </a:p>
        </p:txBody>
      </p:sp>
      <p:sp>
        <p:nvSpPr>
          <p:cNvPr id="10" name="內容版面配置區 3">
            <a:extLst>
              <a:ext uri="{FF2B5EF4-FFF2-40B4-BE49-F238E27FC236}">
                <a16:creationId xmlns:a16="http://schemas.microsoft.com/office/drawing/2014/main" id="{3D0CFD85-8A54-4AB5-A6E4-D874882751D8}"/>
              </a:ext>
            </a:extLst>
          </p:cNvPr>
          <p:cNvSpPr txBox="1">
            <a:spLocks/>
          </p:cNvSpPr>
          <p:nvPr/>
        </p:nvSpPr>
        <p:spPr>
          <a:xfrm>
            <a:off x="1039075" y="1576829"/>
            <a:ext cx="10344149" cy="474027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n"/>
              <a:defRPr sz="2800">
                <a:solidFill>
                  <a:srgbClr val="6600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99"/>
              </a:buClr>
              <a:buSzPct val="55000"/>
              <a:buFont typeface="Wingdings" pitchFamily="2" charset="2"/>
              <a:buChar char="n"/>
              <a:defRPr sz="2400">
                <a:solidFill>
                  <a:srgbClr val="9900CC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rgbClr val="6600CC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>
                <a:solidFill>
                  <a:srgbClr val="33339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endParaRPr lang="en-US" altLang="zh-TW" b="0" kern="0" dirty="0"/>
          </a:p>
          <a:p>
            <a:pPr marL="0" indent="0" algn="ctr">
              <a:buFont typeface="Wingdings" pitchFamily="2" charset="2"/>
              <a:buNone/>
            </a:pPr>
            <a:endParaRPr lang="en-US" altLang="zh-TW" b="0" kern="0" dirty="0"/>
          </a:p>
          <a:p>
            <a:pPr marL="0" indent="0" algn="ctr">
              <a:buFont typeface="Wingdings" pitchFamily="2" charset="2"/>
              <a:buNone/>
            </a:pPr>
            <a:endParaRPr lang="en-US" altLang="zh-TW" b="0" kern="0" dirty="0"/>
          </a:p>
          <a:p>
            <a:pPr marL="0" indent="0" algn="ctr">
              <a:buFont typeface="Wingdings" pitchFamily="2" charset="2"/>
              <a:buNone/>
            </a:pPr>
            <a:endParaRPr lang="en-US" altLang="zh-TW" b="0" kern="0" dirty="0"/>
          </a:p>
          <a:p>
            <a:pPr marL="0" indent="0" algn="ctr">
              <a:buFont typeface="Wingdings" pitchFamily="2" charset="2"/>
              <a:buNone/>
            </a:pPr>
            <a:r>
              <a:rPr lang="en-US" altLang="zh-TW" sz="4800" b="1" kern="0" dirty="0"/>
              <a:t>~</a:t>
            </a:r>
            <a:r>
              <a:rPr lang="zh-TW" altLang="en-US" sz="4800" b="1" kern="0" dirty="0"/>
              <a:t>謝謝</a:t>
            </a:r>
            <a:r>
              <a:rPr lang="en-US" altLang="zh-TW" sz="4800" b="1" kern="0" dirty="0"/>
              <a:t>~</a:t>
            </a:r>
          </a:p>
        </p:txBody>
      </p:sp>
    </p:spTree>
    <p:extLst>
      <p:ext uri="{BB962C8B-B14F-4D97-AF65-F5344CB8AC3E}">
        <p14:creationId xmlns:p14="http://schemas.microsoft.com/office/powerpoint/2010/main" val="28956624"/>
      </p:ext>
    </p:extLst>
  </p:cSld>
  <p:clrMapOvr>
    <a:masterClrMapping/>
  </p:clrMapOvr>
  <p:extLst mod="1"/>
</p:sld>
</file>

<file path=ppt/theme/theme1.xml><?xml version="1.0" encoding="utf-8"?>
<a:theme xmlns:a="http://schemas.openxmlformats.org/drawingml/2006/main" name="SIM">
  <a:themeElements>
    <a:clrScheme name="CodeManagement_2006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CodeManagement_2006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>
          <a:solidFill>
            <a:srgbClr val="FF0000"/>
          </a:solidFill>
        </a:ln>
        <a:effectLst/>
        <a:ex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1"/>
          </a:buClr>
          <a:buSzPct val="100000"/>
          <a:buFont typeface="Wingdings" pitchFamily="2" charset="2"/>
          <a:buNone/>
          <a:tabLst/>
          <a:defRPr kumimoji="0" sz="20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Trebuchet MS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1"/>
          </a:buClr>
          <a:buSzPct val="100000"/>
          <a:buFont typeface="Wingdings" pitchFamily="2" charset="2"/>
          <a:buNone/>
          <a:tabLst/>
          <a:defRPr kumimoji="0" lang="zh-TW" altLang="en-US" sz="20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Trebuchet MS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CodeManagement_2006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deManagement_2006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eManagement_2006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eManagement_2006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deManagement_2006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eManagement_2006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eManagement_2006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IM" id="{A0F94E76-8C16-40E5-A3CE-55DB35D6768F}" vid="{7CE7B05B-110B-4092-A8E1-A6B726FA6671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SIM</Template>
  <TotalTime>6920</TotalTime>
  <Words>62</Words>
  <Application>Microsoft Office PowerPoint</Application>
  <PresentationFormat>Widescreen</PresentationFormat>
  <Paragraphs>15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  <vt:variant>
        <vt:lpstr>Custom Shows</vt:lpstr>
      </vt:variant>
      <vt:variant>
        <vt:i4>1</vt:i4>
      </vt:variant>
    </vt:vector>
  </HeadingPairs>
  <TitlesOfParts>
    <vt:vector size="13" baseType="lpstr">
      <vt:lpstr>微軟正黑體</vt:lpstr>
      <vt:lpstr>新細明體</vt:lpstr>
      <vt:lpstr>Calibri</vt:lpstr>
      <vt:lpstr>Cooper Black</vt:lpstr>
      <vt:lpstr>Tahoma</vt:lpstr>
      <vt:lpstr>Trebuchet MS</vt:lpstr>
      <vt:lpstr>Wingdings</vt:lpstr>
      <vt:lpstr>SIM</vt:lpstr>
      <vt:lpstr>策劃新學年(IYP)</vt:lpstr>
      <vt:lpstr>PowerPoint Presentation</vt:lpstr>
      <vt:lpstr>優化用戶介面 – 錯誤訊息提示</vt:lpstr>
      <vt:lpstr>策劃新學年</vt:lpstr>
      <vt:lpstr>自訂放映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EDB User</dc:creator>
  <cp:lastModifiedBy>SIM T5</cp:lastModifiedBy>
  <cp:revision>242</cp:revision>
  <dcterms:created xsi:type="dcterms:W3CDTF">2024-02-09T02:36:06Z</dcterms:created>
  <dcterms:modified xsi:type="dcterms:W3CDTF">2024-06-13T06:51:02Z</dcterms:modified>
</cp:coreProperties>
</file>