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736" r:id="rId2"/>
    <p:sldId id="1396" r:id="rId3"/>
    <p:sldId id="1737" r:id="rId4"/>
    <p:sldId id="1744" r:id="rId5"/>
  </p:sldIdLst>
  <p:sldSz cx="12192000" cy="6858000"/>
  <p:notesSz cx="6858000" cy="9144000"/>
  <p:custShowLst>
    <p:custShow name="自訂放映 1" id="0">
      <p:sldLst>
        <p:sld r:id="rId2"/>
        <p:sld r:id="rId3"/>
        <p:sld r:id="rId4"/>
      </p:sldLst>
    </p:custShow>
  </p:custShowLst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CC"/>
    <a:srgbClr val="FEEDCE"/>
    <a:srgbClr val="FFEBB9"/>
    <a:srgbClr val="FFF1CC"/>
    <a:srgbClr val="FFFFCC"/>
    <a:srgbClr val="F0F0CF"/>
    <a:srgbClr val="EDE6D3"/>
    <a:srgbClr val="FFFFFF"/>
    <a:srgbClr val="FFF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304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F6AD874-D8FA-42DE-AF84-7C1AC26DEE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2" t="9571" r="8072" b="9922"/>
          <a:stretch/>
        </p:blipFill>
        <p:spPr>
          <a:xfrm>
            <a:off x="9588259" y="304800"/>
            <a:ext cx="2455817" cy="141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31E292-2C6C-4DF0-B7B1-C3E68A323E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11586" r="11385" b="11938"/>
          <a:stretch/>
        </p:blipFill>
        <p:spPr>
          <a:xfrm>
            <a:off x="486833" y="84139"/>
            <a:ext cx="1502835" cy="866461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6F60A853-C8F7-42AD-B38A-CE99CDDD652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378" y="3019838"/>
            <a:ext cx="1499746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6C888D2C-D7B5-409C-BCA8-C8D1BB228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策劃新學年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(IYP)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ED6D19-F36A-492A-A016-0AE81DA76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85" y="1221942"/>
            <a:ext cx="6311096" cy="2995416"/>
          </a:xfrm>
          <a:prstGeom prst="rect">
            <a:avLst/>
          </a:prstGeom>
        </p:spPr>
      </p:pic>
      <p:sp>
        <p:nvSpPr>
          <p:cNvPr id="5" name="標題 1">
            <a:extLst>
              <a:ext uri="{FF2B5EF4-FFF2-40B4-BE49-F238E27FC236}">
                <a16:creationId xmlns:a16="http://schemas.microsoft.com/office/drawing/2014/main" id="{32D55885-9CDB-4138-A1B8-655995CD2294}"/>
              </a:ext>
            </a:extLst>
          </p:cNvPr>
          <p:cNvSpPr txBox="1">
            <a:spLocks/>
          </p:cNvSpPr>
          <p:nvPr/>
        </p:nvSpPr>
        <p:spPr bwMode="auto">
          <a:xfrm>
            <a:off x="2318128" y="207224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buClrTx/>
              <a:buSzTx/>
              <a:buFontTx/>
            </a:pPr>
            <a:r>
              <a:rPr lang="zh-TW" altLang="en-US" kern="0" dirty="0"/>
              <a:t>移除數據收集 </a:t>
            </a:r>
            <a:r>
              <a:rPr lang="en-US" altLang="zh-TW" kern="0" dirty="0"/>
              <a:t>- </a:t>
            </a:r>
            <a:r>
              <a:rPr lang="zh-TW" altLang="en-US" kern="0" dirty="0"/>
              <a:t>清理資料庫</a:t>
            </a:r>
            <a:endParaRPr lang="en-US" kern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EF0081-08A5-4CDA-9D85-D19BC825E564}"/>
              </a:ext>
            </a:extLst>
          </p:cNvPr>
          <p:cNvCxnSpPr>
            <a:cxnSpLocks/>
          </p:cNvCxnSpPr>
          <p:nvPr/>
        </p:nvCxnSpPr>
        <p:spPr bwMode="auto">
          <a:xfrm>
            <a:off x="332985" y="2262435"/>
            <a:ext cx="6596321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CD48823-CFC7-48F5-AB45-AAD924AF8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298" y="3555647"/>
            <a:ext cx="8741226" cy="2931953"/>
          </a:xfrm>
          <a:prstGeom prst="rect">
            <a:avLst/>
          </a:prstGeom>
        </p:spPr>
      </p:pic>
      <p:sp>
        <p:nvSpPr>
          <p:cNvPr id="16" name="文字方塊 5">
            <a:extLst>
              <a:ext uri="{FF2B5EF4-FFF2-40B4-BE49-F238E27FC236}">
                <a16:creationId xmlns:a16="http://schemas.microsoft.com/office/drawing/2014/main" id="{A9303B7E-C596-48FA-9760-EF90B705B217}"/>
              </a:ext>
            </a:extLst>
          </p:cNvPr>
          <p:cNvSpPr txBox="1"/>
          <p:nvPr/>
        </p:nvSpPr>
        <p:spPr>
          <a:xfrm>
            <a:off x="7172588" y="1908492"/>
            <a:ext cx="3456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因資料選取工具</a:t>
            </a:r>
            <a:r>
              <a:rPr lang="en-US" altLang="zh-TW" dirty="0">
                <a:solidFill>
                  <a:srgbClr val="0070C0"/>
                </a:solidFill>
              </a:rPr>
              <a:t>(DQT)</a:t>
            </a:r>
            <a:r>
              <a:rPr lang="zh-TW" altLang="en-US" dirty="0">
                <a:solidFill>
                  <a:srgbClr val="0070C0"/>
                </a:solidFill>
              </a:rPr>
              <a:t>已不再使用，相關選項亦被移除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30014EDA-B339-4B84-8B6A-F5DE3B73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073" y="237222"/>
            <a:ext cx="9550400" cy="762000"/>
          </a:xfrm>
        </p:spPr>
        <p:txBody>
          <a:bodyPr/>
          <a:lstStyle/>
          <a:p>
            <a:r>
              <a:rPr lang="zh-TW" altLang="en-US" dirty="0"/>
              <a:t>優化用戶介面 </a:t>
            </a:r>
            <a:r>
              <a:rPr lang="en-US" altLang="zh-TW" dirty="0"/>
              <a:t>– </a:t>
            </a:r>
            <a:r>
              <a:rPr lang="zh-TW" altLang="en-US" dirty="0"/>
              <a:t>錯誤訊息提示</a:t>
            </a:r>
            <a:endParaRPr 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47E2006-4BC3-4DDE-BEEA-3D43D26770D2}"/>
              </a:ext>
            </a:extLst>
          </p:cNvPr>
          <p:cNvSpPr txBox="1"/>
          <p:nvPr/>
        </p:nvSpPr>
        <p:spPr>
          <a:xfrm>
            <a:off x="7508147" y="1682533"/>
            <a:ext cx="3618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優化後</a:t>
            </a:r>
            <a:endParaRPr lang="en-US" altLang="zh-TW" dirty="0"/>
          </a:p>
          <a:p>
            <a:r>
              <a:rPr lang="en-US" altLang="zh-TW" dirty="0">
                <a:solidFill>
                  <a:srgbClr val="0070C0"/>
                </a:solidFill>
              </a:rPr>
              <a:t>- </a:t>
            </a:r>
            <a:r>
              <a:rPr lang="zh-TW" altLang="en-US" dirty="0">
                <a:solidFill>
                  <a:srgbClr val="0070C0"/>
                </a:solidFill>
              </a:rPr>
              <a:t>按確定前已有錯誤訊息提示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03DA31-A528-452A-A691-BE895B700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771" y="3926048"/>
            <a:ext cx="9721714" cy="2354319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C28371-BB4C-4BA4-8055-CB4C78A59A94}"/>
              </a:ext>
            </a:extLst>
          </p:cNvPr>
          <p:cNvSpPr/>
          <p:nvPr/>
        </p:nvSpPr>
        <p:spPr bwMode="auto">
          <a:xfrm>
            <a:off x="1630851" y="4285285"/>
            <a:ext cx="2890815" cy="398353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118789-CF8E-4CCE-9D78-ADB90112E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04" y="1375236"/>
            <a:ext cx="6345960" cy="235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32536"/>
      </p:ext>
    </p:extLst>
  </p:cSld>
  <p:clrMapOvr>
    <a:masterClrMapping/>
  </p:clrMapOvr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20BE9C67-CBBA-4D3E-A03C-D8CAD779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策劃新學年</a:t>
            </a:r>
            <a:endParaRPr lang="en-US" dirty="0"/>
          </a:p>
        </p:txBody>
      </p:sp>
      <p:sp>
        <p:nvSpPr>
          <p:cNvPr id="10" name="內容版面配置區 3">
            <a:extLst>
              <a:ext uri="{FF2B5EF4-FFF2-40B4-BE49-F238E27FC236}">
                <a16:creationId xmlns:a16="http://schemas.microsoft.com/office/drawing/2014/main" id="{3D0CFD85-8A54-4AB5-A6E4-D874882751D8}"/>
              </a:ext>
            </a:extLst>
          </p:cNvPr>
          <p:cNvSpPr txBox="1">
            <a:spLocks/>
          </p:cNvSpPr>
          <p:nvPr/>
        </p:nvSpPr>
        <p:spPr>
          <a:xfrm>
            <a:off x="1039075" y="1576829"/>
            <a:ext cx="10344149" cy="47402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endParaRPr lang="en-US" altLang="zh-TW" b="0" kern="0" dirty="0"/>
          </a:p>
          <a:p>
            <a:pPr marL="0" indent="0" algn="ctr">
              <a:buFont typeface="Wingdings" pitchFamily="2" charset="2"/>
              <a:buNone/>
            </a:pPr>
            <a:r>
              <a:rPr lang="en-US" altLang="zh-TW" sz="4800" b="1" kern="0" dirty="0"/>
              <a:t>~</a:t>
            </a:r>
            <a:r>
              <a:rPr lang="zh-TW" altLang="en-US" sz="4800" b="1" kern="0" dirty="0"/>
              <a:t>謝謝</a:t>
            </a:r>
            <a:r>
              <a:rPr lang="en-US" altLang="zh-TW" sz="4800" b="1" kern="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8956624"/>
      </p:ext>
    </p:extLst>
  </p:cSld>
  <p:clrMapOvr>
    <a:masterClrMapping/>
  </p:clrMapOvr>
  <p:extLst mod="1"/>
</p:sld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6920</TotalTime>
  <Words>62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1</vt:i4>
      </vt:variant>
    </vt:vector>
  </HeadingPairs>
  <TitlesOfParts>
    <vt:vector size="13" baseType="lpstr">
      <vt:lpstr>微軟正黑體</vt:lpstr>
      <vt:lpstr>新細明體</vt:lpstr>
      <vt:lpstr>Calibri</vt:lpstr>
      <vt:lpstr>Cooper Black</vt:lpstr>
      <vt:lpstr>Tahoma</vt:lpstr>
      <vt:lpstr>Trebuchet MS</vt:lpstr>
      <vt:lpstr>Wingdings</vt:lpstr>
      <vt:lpstr>SIM</vt:lpstr>
      <vt:lpstr>策劃新學年(IYP)</vt:lpstr>
      <vt:lpstr>PowerPoint Presentation</vt:lpstr>
      <vt:lpstr>優化用戶介面 – 錯誤訊息提示</vt:lpstr>
      <vt:lpstr>策劃新學年</vt:lpstr>
      <vt:lpstr>自訂放映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SIM T5</cp:lastModifiedBy>
  <cp:revision>242</cp:revision>
  <dcterms:created xsi:type="dcterms:W3CDTF">2024-02-09T02:36:06Z</dcterms:created>
  <dcterms:modified xsi:type="dcterms:W3CDTF">2024-06-13T06:51:02Z</dcterms:modified>
</cp:coreProperties>
</file>